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3" r:id="rId3"/>
    <p:sldId id="258" r:id="rId4"/>
    <p:sldId id="264" r:id="rId5"/>
    <p:sldId id="261" r:id="rId6"/>
    <p:sldId id="260" r:id="rId7"/>
    <p:sldId id="259" r:id="rId8"/>
  </p:sldIdLst>
  <p:sldSz cx="18002250" cy="10801350"/>
  <p:notesSz cx="6858000" cy="9144000"/>
  <p:defaultTextStyle>
    <a:defPPr>
      <a:defRPr lang="en-US"/>
    </a:defPPr>
    <a:lvl1pPr marL="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4660"/>
  </p:normalViewPr>
  <p:slideViewPr>
    <p:cSldViewPr>
      <p:cViewPr>
        <p:scale>
          <a:sx n="57" d="100"/>
          <a:sy n="57" d="100"/>
        </p:scale>
        <p:origin x="-1026" y="-450"/>
      </p:cViewPr>
      <p:guideLst>
        <p:guide orient="horz" pos="3402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131159353832851E-2"/>
          <c:y val="4.8483098615528041E-2"/>
          <c:w val="0.92791043798393757"/>
          <c:h val="0.858908036691790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764416"/>
        <c:axId val="141733248"/>
        <c:axId val="198710528"/>
      </c:bar3DChart>
      <c:catAx>
        <c:axId val="144764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41733248"/>
        <c:crosses val="autoZero"/>
        <c:auto val="1"/>
        <c:lblAlgn val="ctr"/>
        <c:lblOffset val="100"/>
        <c:noMultiLvlLbl val="0"/>
      </c:catAx>
      <c:valAx>
        <c:axId val="14173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764416"/>
        <c:crosses val="autoZero"/>
        <c:crossBetween val="between"/>
      </c:valAx>
      <c:serAx>
        <c:axId val="198710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4173324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732096"/>
        <c:axId val="141735552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Open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201733120"/>
        <c:axId val="144785984"/>
      </c:stockChart>
      <c:dateAx>
        <c:axId val="20173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41735552"/>
        <c:crosses val="autoZero"/>
        <c:auto val="1"/>
        <c:lblOffset val="100"/>
        <c:baseTimeUnit val="months"/>
      </c:dateAx>
      <c:valAx>
        <c:axId val="14173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732096"/>
        <c:crosses val="autoZero"/>
        <c:crossBetween val="between"/>
      </c:valAx>
      <c:valAx>
        <c:axId val="1447859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1733120"/>
        <c:crosses val="max"/>
        <c:crossBetween val="between"/>
      </c:valAx>
      <c:dateAx>
        <c:axId val="2017331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4785984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3488-8FF9-4BEC-B6FC-F75A41D6B9E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B4E3-D60B-4F6E-9BDB-90F286AA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B4E3-D60B-4F6E-9BDB-90F286AAE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2250" cy="10797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49" y="5040635"/>
            <a:ext cx="10922496" cy="147330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64621" y="5040313"/>
            <a:ext cx="9648825" cy="136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baseline="0">
                <a:solidFill>
                  <a:schemeClr val="bg1"/>
                </a:solidFill>
                <a:latin typeface="CabelCyr" panose="020B0604020202020204" pitchFamily="34" charset="0"/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813" y="6696075"/>
            <a:ext cx="10801350" cy="165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7344941" y="1296219"/>
            <a:ext cx="3384376" cy="33123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g-BG" dirty="0" smtClean="0"/>
              <a:t>Начална</a:t>
            </a:r>
            <a:r>
              <a:rPr lang="bg-BG" baseline="0" dirty="0" smtClean="0"/>
              <a:t> снимка тук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104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2250" cy="1079769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64621" y="5040313"/>
            <a:ext cx="9648825" cy="136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baseline="0">
                <a:solidFill>
                  <a:schemeClr val="bg1"/>
                </a:solidFill>
                <a:latin typeface="CabelCyr" panose="020B0604020202020204" pitchFamily="34" charset="0"/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813" y="6696075"/>
            <a:ext cx="10801350" cy="165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81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"/>
            <a:ext cx="18002250" cy="10799523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0285" y="431850"/>
            <a:ext cx="9145017" cy="136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baseline="0">
                <a:solidFill>
                  <a:schemeClr val="bg1"/>
                </a:solidFill>
                <a:latin typeface="CabelCyr" panose="020B0604020202020204" pitchFamily="34" charset="0"/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2160588" y="3097213"/>
            <a:ext cx="7632700" cy="2590800"/>
          </a:xfrm>
          <a:prstGeom prst="rect">
            <a:avLst/>
          </a:prstGeom>
        </p:spPr>
        <p:txBody>
          <a:bodyPr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000"/>
            </a:lvl4pPr>
            <a:lvl5pPr algn="l">
              <a:defRPr sz="2000" baseline="0"/>
            </a:lvl5pPr>
            <a:lvl6pPr algn="l">
              <a:defRPr baseline="0"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marL="617220" marR="0" lvl="0" indent="-61722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dirty="0" smtClean="0"/>
              <a:t>Вашият текст тук</a:t>
            </a:r>
          </a:p>
          <a:p>
            <a:pPr lvl="1"/>
            <a:r>
              <a:rPr lang="bg-BG" dirty="0" smtClean="0"/>
              <a:t>Вашият текст тук</a:t>
            </a:r>
            <a:endParaRPr lang="en-US" dirty="0" smtClean="0"/>
          </a:p>
          <a:p>
            <a:pPr lvl="2"/>
            <a:r>
              <a:rPr lang="bg-BG" dirty="0" smtClean="0"/>
              <a:t>Вашият текст тук</a:t>
            </a:r>
            <a:endParaRPr lang="en-US" dirty="0" smtClean="0"/>
          </a:p>
          <a:p>
            <a:pPr lvl="3"/>
            <a:r>
              <a:rPr lang="bg-BG" dirty="0" smtClean="0"/>
              <a:t>Вашият текст тук</a:t>
            </a:r>
            <a:endParaRPr lang="en-US" dirty="0" smtClean="0"/>
          </a:p>
          <a:p>
            <a:pPr lvl="4"/>
            <a:r>
              <a:rPr lang="bg-BG" dirty="0" smtClean="0"/>
              <a:t>Вашият текст тук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2160365" y="6264771"/>
            <a:ext cx="7632700" cy="2590800"/>
          </a:xfrm>
          <a:prstGeom prst="rect">
            <a:avLst/>
          </a:prstGeom>
        </p:spPr>
        <p:txBody>
          <a:bodyPr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000"/>
            </a:lvl4pPr>
            <a:lvl5pPr algn="l">
              <a:defRPr sz="2000" baseline="0"/>
            </a:lvl5pPr>
            <a:lvl6pPr algn="l">
              <a:defRPr baseline="0"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marL="617220" marR="0" lvl="0" indent="-61722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dirty="0" smtClean="0"/>
              <a:t>Вашият текст тук</a:t>
            </a:r>
          </a:p>
          <a:p>
            <a:pPr lvl="1"/>
            <a:r>
              <a:rPr lang="bg-BG" dirty="0" smtClean="0"/>
              <a:t>Вашият текст тук</a:t>
            </a:r>
            <a:endParaRPr lang="en-US" dirty="0" smtClean="0"/>
          </a:p>
          <a:p>
            <a:pPr lvl="2"/>
            <a:r>
              <a:rPr lang="bg-BG" dirty="0" smtClean="0"/>
              <a:t>Вашият текст тук</a:t>
            </a:r>
            <a:endParaRPr lang="en-US" dirty="0" smtClean="0"/>
          </a:p>
          <a:p>
            <a:pPr lvl="3"/>
            <a:r>
              <a:rPr lang="bg-BG" dirty="0" smtClean="0"/>
              <a:t>Вашият текст тук</a:t>
            </a:r>
            <a:endParaRPr lang="en-US" dirty="0" smtClean="0"/>
          </a:p>
          <a:p>
            <a:pPr lvl="4"/>
            <a:r>
              <a:rPr lang="bg-BG" dirty="0" smtClean="0"/>
              <a:t>Вашият текст тук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11521405" y="3312443"/>
            <a:ext cx="5244907" cy="5112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g-BG" dirty="0" smtClean="0"/>
              <a:t>Снимка</a:t>
            </a:r>
            <a:r>
              <a:rPr lang="bg-BG" baseline="0" dirty="0" smtClean="0"/>
              <a:t> към </a:t>
            </a:r>
          </a:p>
          <a:p>
            <a:pPr algn="ctr"/>
            <a:r>
              <a:rPr lang="bg-BG" baseline="0" dirty="0" smtClean="0"/>
              <a:t>слайда тук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232373" y="9907264"/>
            <a:ext cx="4824536" cy="461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/>
            </a:lvl1pPr>
          </a:lstStyle>
          <a:p>
            <a:pPr lvl="0"/>
            <a:r>
              <a:rPr lang="bg-BG" dirty="0" smtClean="0"/>
              <a:t>Име на презентацията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55992" y="9907264"/>
            <a:ext cx="3041277" cy="46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bg-BG" dirty="0" smtClean="0"/>
              <a:t>Име на Модул/Глава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2385501" y="8713043"/>
            <a:ext cx="3240361" cy="1008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+mn-lt"/>
              </a:rPr>
              <a:t>Заглавие на </a:t>
            </a:r>
            <a:endParaRPr lang="en-US" sz="2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+mn-lt"/>
              </a:rPr>
              <a:t>снимка тук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1521405" y="3312443"/>
            <a:ext cx="5244907" cy="5112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r>
              <a:rPr lang="bg-BG" dirty="0" smtClean="0"/>
              <a:t>Снимка към слайда тук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28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27"/>
            <a:ext cx="18002251" cy="10799523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0285" y="431850"/>
            <a:ext cx="9145017" cy="136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baseline="0">
                <a:solidFill>
                  <a:schemeClr val="bg1"/>
                </a:solidFill>
                <a:latin typeface="CabelCyr" panose="020B0604020202020204" pitchFamily="34" charset="0"/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2160588" y="3097213"/>
            <a:ext cx="7632700" cy="2590800"/>
          </a:xfrm>
          <a:prstGeom prst="rect">
            <a:avLst/>
          </a:prstGeom>
        </p:spPr>
        <p:txBody>
          <a:bodyPr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000"/>
            </a:lvl4pPr>
            <a:lvl5pPr algn="l">
              <a:defRPr sz="2000" baseline="0"/>
            </a:lvl5pPr>
            <a:lvl6pPr algn="l">
              <a:defRPr baseline="0"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marL="617220" marR="0" lvl="0" indent="-61722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dirty="0" smtClean="0"/>
              <a:t>Вашият текст тук</a:t>
            </a:r>
          </a:p>
          <a:p>
            <a:pPr lvl="1"/>
            <a:r>
              <a:rPr lang="bg-BG" dirty="0" smtClean="0"/>
              <a:t>Вашият текст тук</a:t>
            </a:r>
            <a:endParaRPr lang="en-US" dirty="0" smtClean="0"/>
          </a:p>
          <a:p>
            <a:pPr lvl="2"/>
            <a:r>
              <a:rPr lang="bg-BG" dirty="0" smtClean="0"/>
              <a:t>Вашият текст тук</a:t>
            </a:r>
            <a:endParaRPr lang="en-US" dirty="0" smtClean="0"/>
          </a:p>
          <a:p>
            <a:pPr lvl="3"/>
            <a:r>
              <a:rPr lang="bg-BG" dirty="0" smtClean="0"/>
              <a:t>Вашият текст тук</a:t>
            </a:r>
            <a:endParaRPr lang="en-US" dirty="0" smtClean="0"/>
          </a:p>
          <a:p>
            <a:pPr lvl="4"/>
            <a:r>
              <a:rPr lang="bg-BG" dirty="0" smtClean="0"/>
              <a:t>Вашият текст тук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2160365" y="6264771"/>
            <a:ext cx="7632700" cy="2590800"/>
          </a:xfrm>
          <a:prstGeom prst="rect">
            <a:avLst/>
          </a:prstGeom>
        </p:spPr>
        <p:txBody>
          <a:bodyPr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000"/>
            </a:lvl4pPr>
            <a:lvl5pPr algn="l">
              <a:defRPr sz="2000" baseline="0"/>
            </a:lvl5pPr>
            <a:lvl6pPr algn="l">
              <a:defRPr baseline="0"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marL="617220" marR="0" lvl="0" indent="-61722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dirty="0" smtClean="0"/>
              <a:t>Вашият текст тук</a:t>
            </a:r>
          </a:p>
          <a:p>
            <a:pPr lvl="1"/>
            <a:r>
              <a:rPr lang="bg-BG" dirty="0" smtClean="0"/>
              <a:t>Вашият текст тук</a:t>
            </a:r>
            <a:endParaRPr lang="en-US" dirty="0" smtClean="0"/>
          </a:p>
          <a:p>
            <a:pPr lvl="2"/>
            <a:r>
              <a:rPr lang="bg-BG" dirty="0" smtClean="0"/>
              <a:t>Вашият текст тук</a:t>
            </a:r>
            <a:endParaRPr lang="en-US" dirty="0" smtClean="0"/>
          </a:p>
          <a:p>
            <a:pPr lvl="3"/>
            <a:r>
              <a:rPr lang="bg-BG" dirty="0" smtClean="0"/>
              <a:t>Вашият текст тук</a:t>
            </a:r>
            <a:endParaRPr lang="en-US" dirty="0" smtClean="0"/>
          </a:p>
          <a:p>
            <a:pPr lvl="4"/>
            <a:r>
              <a:rPr lang="bg-BG" dirty="0" smtClean="0"/>
              <a:t>Вашият текст тук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232373" y="9907264"/>
            <a:ext cx="4824536" cy="461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/>
            </a:lvl1pPr>
          </a:lstStyle>
          <a:p>
            <a:pPr lvl="0"/>
            <a:r>
              <a:rPr lang="bg-BG" dirty="0" smtClean="0"/>
              <a:t>Име на презентацията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55992" y="9907264"/>
            <a:ext cx="3041277" cy="46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bg-BG" dirty="0" smtClean="0"/>
              <a:t>Име на Модул/Глава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2385501" y="8713043"/>
            <a:ext cx="3240361" cy="1008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+mn-lt"/>
              </a:rPr>
              <a:t>Заглавие на </a:t>
            </a:r>
            <a:endParaRPr lang="en-US" sz="2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+mn-lt"/>
              </a:rPr>
              <a:t>снимка тук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1521406" y="3312443"/>
            <a:ext cx="4896544" cy="5112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r>
              <a:rPr lang="bg-BG" dirty="0" smtClean="0"/>
              <a:t>Снимка към слайда тук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59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2250" cy="10797692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2160588" y="3097213"/>
            <a:ext cx="7632700" cy="2590800"/>
          </a:xfrm>
          <a:prstGeom prst="rect">
            <a:avLst/>
          </a:prstGeom>
        </p:spPr>
        <p:txBody>
          <a:bodyPr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000"/>
            </a:lvl4pPr>
            <a:lvl5pPr algn="l">
              <a:defRPr sz="2000" baseline="0"/>
            </a:lvl5pPr>
            <a:lvl6pPr algn="l">
              <a:defRPr baseline="0"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marL="617220" marR="0" lvl="0" indent="-61722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dirty="0" smtClean="0"/>
              <a:t>Вашият текст тук</a:t>
            </a:r>
          </a:p>
          <a:p>
            <a:pPr lvl="1"/>
            <a:r>
              <a:rPr lang="bg-BG" dirty="0" smtClean="0"/>
              <a:t>Вашият текст тук</a:t>
            </a:r>
            <a:endParaRPr lang="en-US" dirty="0" smtClean="0"/>
          </a:p>
          <a:p>
            <a:pPr lvl="2"/>
            <a:r>
              <a:rPr lang="bg-BG" dirty="0" smtClean="0"/>
              <a:t>Вашият текст тук</a:t>
            </a:r>
            <a:endParaRPr lang="en-US" dirty="0" smtClean="0"/>
          </a:p>
          <a:p>
            <a:pPr lvl="3"/>
            <a:r>
              <a:rPr lang="bg-BG" dirty="0" smtClean="0"/>
              <a:t>Вашият текст тук</a:t>
            </a:r>
            <a:endParaRPr lang="en-US" dirty="0" smtClean="0"/>
          </a:p>
          <a:p>
            <a:pPr lvl="4"/>
            <a:r>
              <a:rPr lang="bg-BG" dirty="0" smtClean="0"/>
              <a:t>Вашият текст тук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2160365" y="6264771"/>
            <a:ext cx="7632700" cy="2590800"/>
          </a:xfrm>
          <a:prstGeom prst="rect">
            <a:avLst/>
          </a:prstGeom>
        </p:spPr>
        <p:txBody>
          <a:bodyPr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000"/>
            </a:lvl4pPr>
            <a:lvl5pPr algn="l">
              <a:defRPr sz="2000" baseline="0"/>
            </a:lvl5pPr>
            <a:lvl6pPr algn="l">
              <a:defRPr baseline="0"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marL="617220" marR="0" lvl="0" indent="-61722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dirty="0" smtClean="0"/>
              <a:t>Вашият текст тук</a:t>
            </a:r>
          </a:p>
          <a:p>
            <a:pPr lvl="1"/>
            <a:r>
              <a:rPr lang="bg-BG" dirty="0" smtClean="0"/>
              <a:t>Вашият текст тук</a:t>
            </a:r>
            <a:endParaRPr lang="en-US" dirty="0" smtClean="0"/>
          </a:p>
          <a:p>
            <a:pPr lvl="2"/>
            <a:r>
              <a:rPr lang="bg-BG" dirty="0" smtClean="0"/>
              <a:t>Вашият текст тук</a:t>
            </a:r>
            <a:endParaRPr lang="en-US" dirty="0" smtClean="0"/>
          </a:p>
          <a:p>
            <a:pPr lvl="3"/>
            <a:r>
              <a:rPr lang="bg-BG" dirty="0" smtClean="0"/>
              <a:t>Вашият текст тук</a:t>
            </a:r>
            <a:endParaRPr lang="en-US" dirty="0" smtClean="0"/>
          </a:p>
          <a:p>
            <a:pPr lvl="4"/>
            <a:r>
              <a:rPr lang="bg-BG" dirty="0" smtClean="0"/>
              <a:t>Вашият текст тук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0285" y="431850"/>
            <a:ext cx="9145017" cy="136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baseline="0">
                <a:solidFill>
                  <a:schemeClr val="bg1"/>
                </a:solidFill>
                <a:latin typeface="CabelCyr" panose="020B0604020202020204" pitchFamily="34" charset="0"/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232373" y="9907264"/>
            <a:ext cx="4824536" cy="461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/>
            </a:lvl1pPr>
          </a:lstStyle>
          <a:p>
            <a:pPr lvl="0"/>
            <a:r>
              <a:rPr lang="bg-BG" dirty="0" smtClean="0"/>
              <a:t>Име на презентацията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55992" y="9907264"/>
            <a:ext cx="3041277" cy="46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bg-BG" dirty="0" smtClean="0"/>
              <a:t>Име на Модул/Глава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2745542" y="3024411"/>
            <a:ext cx="3024336" cy="864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+mn-lt"/>
              </a:rPr>
              <a:t>Заглавие тук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11593513" y="4392563"/>
            <a:ext cx="5256212" cy="5040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/>
            </a:lvl1pPr>
          </a:lstStyle>
          <a:p>
            <a:pPr lvl="0"/>
            <a:r>
              <a:rPr lang="bg-BG" dirty="0" smtClean="0"/>
              <a:t>Вашата графика тук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45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16549" y="1008187"/>
            <a:ext cx="10945216" cy="4032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/>
            </a:lvl1pPr>
            <a:lvl2pPr marL="822960" indent="0">
              <a:buNone/>
              <a:defRPr sz="5000"/>
            </a:lvl2pPr>
            <a:lvl3pPr marL="1645920" indent="0">
              <a:buNone/>
              <a:defRPr sz="430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bg-BG" dirty="0" smtClean="0"/>
              <a:t>Изображение за слайда тук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0644" y="5040635"/>
            <a:ext cx="9289033" cy="136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baseline="0">
                <a:solidFill>
                  <a:schemeClr val="bg1"/>
                </a:solidFill>
                <a:latin typeface="CabelCyr" panose="020B0604020202020204" pitchFamily="34" charset="0"/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816350" y="6624712"/>
            <a:ext cx="10945813" cy="259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16549" y="9289107"/>
            <a:ext cx="4896544" cy="461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/>
            </a:lvl1pPr>
          </a:lstStyle>
          <a:p>
            <a:pPr lvl="0"/>
            <a:r>
              <a:rPr lang="bg-BG" dirty="0" smtClean="0"/>
              <a:t>Име на презентацията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297269" y="9289107"/>
            <a:ext cx="4493968" cy="461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/>
            </a:lvl1pPr>
          </a:lstStyle>
          <a:p>
            <a:pPr lvl="0"/>
            <a:r>
              <a:rPr lang="bg-BG" dirty="0" smtClean="0"/>
              <a:t>Име на Модул/Глава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33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96963" y="680086"/>
            <a:ext cx="7972872" cy="1451681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0644" y="5040635"/>
            <a:ext cx="9289033" cy="136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baseline="0">
                <a:solidFill>
                  <a:schemeClr val="bg1"/>
                </a:solidFill>
                <a:latin typeface="CabelCyr" panose="020B0604020202020204" pitchFamily="34" charset="0"/>
              </a:defRPr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816350" y="6624712"/>
            <a:ext cx="10945813" cy="259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bg-BG" dirty="0" smtClean="0"/>
              <a:t>Вашият текст тук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85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8"/>
            <a:ext cx="18005302" cy="107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9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7" r:id="rId6"/>
    <p:sldLayoutId id="2147483659" r:id="rId7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164592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indent="-51435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Заглавие на презентация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Описание на презентацията</a:t>
            </a:r>
          </a:p>
          <a:p>
            <a:r>
              <a:rPr lang="en-US" sz="2400" dirty="0"/>
              <a:t>Massa a </a:t>
            </a:r>
            <a:r>
              <a:rPr lang="en-US" sz="2400" dirty="0" err="1"/>
              <a:t>eu</a:t>
            </a:r>
            <a:r>
              <a:rPr lang="en-US" sz="2400" dirty="0"/>
              <a:t> tempore non </a:t>
            </a:r>
            <a:r>
              <a:rPr lang="en-US" sz="2400" dirty="0" err="1"/>
              <a:t>ornare</a:t>
            </a:r>
            <a:r>
              <a:rPr lang="en-US" sz="2400" dirty="0"/>
              <a:t>, dolor </a:t>
            </a:r>
            <a:r>
              <a:rPr lang="en-US" sz="2400" dirty="0" err="1"/>
              <a:t>tempor</a:t>
            </a:r>
            <a:r>
              <a:rPr lang="en-US" sz="2400" dirty="0"/>
              <a:t>. </a:t>
            </a:r>
            <a:r>
              <a:rPr lang="en-US" sz="2400" dirty="0" err="1"/>
              <a:t>Litora</a:t>
            </a:r>
            <a:r>
              <a:rPr lang="en-US" sz="2400" dirty="0"/>
              <a:t> nihil lorem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molestie</a:t>
            </a:r>
            <a:r>
              <a:rPr lang="en-US" sz="2400" dirty="0"/>
              <a:t> </a:t>
            </a:r>
            <a:r>
              <a:rPr lang="en-US" sz="2400" dirty="0" err="1"/>
              <a:t>amet</a:t>
            </a:r>
            <a:r>
              <a:rPr lang="en-US" sz="2400" dirty="0"/>
              <a:t>. </a:t>
            </a:r>
            <a:r>
              <a:rPr lang="en-US" sz="2400" dirty="0" err="1"/>
              <a:t>Velit</a:t>
            </a:r>
            <a:r>
              <a:rPr lang="en-US" sz="2400" dirty="0"/>
              <a:t> </a:t>
            </a:r>
            <a:r>
              <a:rPr lang="en-US" sz="2400" dirty="0" err="1"/>
              <a:t>morbi</a:t>
            </a:r>
            <a:r>
              <a:rPr lang="en-US" sz="2400" dirty="0"/>
              <a:t> mi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egestas</a:t>
            </a:r>
            <a:r>
              <a:rPr lang="en-US" sz="2400" dirty="0"/>
              <a:t> </a:t>
            </a:r>
            <a:r>
              <a:rPr lang="en-US" sz="2400" dirty="0" err="1"/>
              <a:t>neque</a:t>
            </a:r>
            <a:r>
              <a:rPr lang="en-US" sz="2400" dirty="0"/>
              <a:t>. </a:t>
            </a:r>
            <a:endParaRPr lang="bg-BG" sz="2400" dirty="0" smtClean="0"/>
          </a:p>
          <a:p>
            <a:endParaRPr lang="bg-BG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13" y="1280164"/>
            <a:ext cx="3328423" cy="33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30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Име на Модул </a:t>
            </a:r>
            <a:r>
              <a:rPr lang="bg-BG" dirty="0"/>
              <a:t>1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2000" dirty="0" smtClean="0"/>
              <a:t>Това е описание към Модул 1. </a:t>
            </a:r>
          </a:p>
          <a:p>
            <a:r>
              <a:rPr lang="en-US" sz="2000" dirty="0"/>
              <a:t>Massa a </a:t>
            </a:r>
            <a:r>
              <a:rPr lang="en-US" sz="2000" dirty="0" err="1"/>
              <a:t>eu</a:t>
            </a:r>
            <a:r>
              <a:rPr lang="en-US" sz="2000" dirty="0"/>
              <a:t> tempore non </a:t>
            </a:r>
            <a:r>
              <a:rPr lang="en-US" sz="2000" dirty="0" err="1"/>
              <a:t>ornare</a:t>
            </a:r>
            <a:r>
              <a:rPr lang="en-US" sz="2000" dirty="0"/>
              <a:t>, dolor </a:t>
            </a:r>
            <a:r>
              <a:rPr lang="en-US" sz="2000" dirty="0" err="1"/>
              <a:t>tempor</a:t>
            </a:r>
            <a:r>
              <a:rPr lang="en-US" sz="2000" dirty="0"/>
              <a:t>. </a:t>
            </a:r>
            <a:r>
              <a:rPr lang="en-US" sz="2000" dirty="0" err="1"/>
              <a:t>Litora</a:t>
            </a:r>
            <a:r>
              <a:rPr lang="en-US" sz="2000" dirty="0"/>
              <a:t> nihil lorem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molestie</a:t>
            </a:r>
            <a:r>
              <a:rPr lang="en-US" sz="2000" dirty="0"/>
              <a:t> </a:t>
            </a:r>
            <a:r>
              <a:rPr lang="en-US" sz="2000" dirty="0" err="1"/>
              <a:t>amet</a:t>
            </a:r>
            <a:r>
              <a:rPr lang="en-US" sz="2000" dirty="0"/>
              <a:t>.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morbi</a:t>
            </a:r>
            <a:r>
              <a:rPr lang="en-US" sz="2000" dirty="0"/>
              <a:t> mi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Quam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 in </a:t>
            </a:r>
            <a:r>
              <a:rPr lang="en-US" sz="2000" dirty="0" err="1"/>
              <a:t>nibh</a:t>
            </a:r>
            <a:r>
              <a:rPr lang="en-US" sz="2000" dirty="0"/>
              <a:t>, </a:t>
            </a:r>
            <a:r>
              <a:rPr lang="en-US" sz="2000" dirty="0" err="1"/>
              <a:t>officiis</a:t>
            </a:r>
            <a:r>
              <a:rPr lang="en-US" sz="2000" dirty="0"/>
              <a:t> </a:t>
            </a:r>
            <a:r>
              <a:rPr lang="en-US" sz="2000" dirty="0" err="1"/>
              <a:t>nascetur</a:t>
            </a:r>
            <a:r>
              <a:rPr lang="en-US" sz="2000" dirty="0"/>
              <a:t> a tempus </a:t>
            </a:r>
            <a:r>
              <a:rPr lang="en-US" sz="2000" dirty="0" err="1"/>
              <a:t>donec</a:t>
            </a:r>
            <a:r>
              <a:rPr lang="en-US" sz="2000" dirty="0"/>
              <a:t> </a:t>
            </a:r>
            <a:r>
              <a:rPr lang="en-US" sz="2000" dirty="0" err="1"/>
              <a:t>metus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, </a:t>
            </a:r>
            <a:r>
              <a:rPr lang="en-US" sz="2000" dirty="0" err="1"/>
              <a:t>cras</a:t>
            </a:r>
            <a:r>
              <a:rPr lang="en-US" sz="2000" dirty="0"/>
              <a:t> </a:t>
            </a:r>
            <a:r>
              <a:rPr lang="en-US" sz="2000" dirty="0" err="1"/>
              <a:t>vulputate</a:t>
            </a:r>
            <a:r>
              <a:rPr lang="en-US" sz="2000" dirty="0"/>
              <a:t>.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sit at non </a:t>
            </a:r>
            <a:r>
              <a:rPr lang="en-US" sz="2000" dirty="0" err="1"/>
              <a:t>blandit</a:t>
            </a:r>
            <a:r>
              <a:rPr lang="en-US" sz="2000" dirty="0"/>
              <a:t> </a:t>
            </a:r>
            <a:r>
              <a:rPr lang="en-US" sz="2000" dirty="0" err="1"/>
              <a:t>tellus</a:t>
            </a:r>
            <a:r>
              <a:rPr lang="en-US" sz="2000" dirty="0"/>
              <a:t>, magna </a:t>
            </a:r>
            <a:r>
              <a:rPr lang="en-US" sz="2000" dirty="0" err="1"/>
              <a:t>varius</a:t>
            </a:r>
            <a:r>
              <a:rPr lang="en-US" sz="2000" dirty="0"/>
              <a:t> ac. Integer </a:t>
            </a:r>
            <a:r>
              <a:rPr lang="en-US" sz="2000" dirty="0" err="1"/>
              <a:t>cras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quisque</a:t>
            </a:r>
            <a:r>
              <a:rPr lang="en-US" sz="2000" dirty="0"/>
              <a:t> gravida </a:t>
            </a:r>
            <a:r>
              <a:rPr lang="en-US" sz="2000" dirty="0" err="1"/>
              <a:t>quisque</a:t>
            </a:r>
            <a:r>
              <a:rPr lang="en-US" sz="2000" dirty="0"/>
              <a:t>. Et </a:t>
            </a:r>
            <a:r>
              <a:rPr lang="en-US" sz="2000" dirty="0" err="1"/>
              <a:t>diam</a:t>
            </a:r>
            <a:r>
              <a:rPr lang="en-US" sz="2000" dirty="0"/>
              <a:t> </a:t>
            </a:r>
            <a:r>
              <a:rPr lang="en-US" sz="2000" dirty="0" err="1"/>
              <a:t>risus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sollicitudin</a:t>
            </a:r>
            <a:r>
              <a:rPr lang="en-US" sz="2000" dirty="0"/>
              <a:t>.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 at,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arcu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congue</a:t>
            </a:r>
            <a:r>
              <a:rPr lang="en-US" sz="2000" dirty="0"/>
              <a:t>, in </a:t>
            </a:r>
            <a:r>
              <a:rPr lang="en-US" sz="2000" dirty="0" err="1"/>
              <a:t>scelerisque</a:t>
            </a:r>
            <a:r>
              <a:rPr lang="en-US" sz="2000" dirty="0"/>
              <a:t> vitae ipsum </a:t>
            </a:r>
            <a:r>
              <a:rPr lang="en-US" sz="2000" dirty="0" err="1"/>
              <a:t>nulla</a:t>
            </a:r>
            <a:r>
              <a:rPr lang="en-US" sz="2000" dirty="0"/>
              <a:t> at </a:t>
            </a:r>
            <a:r>
              <a:rPr lang="en-US" sz="2000" dirty="0" err="1"/>
              <a:t>pede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00" y="5112643"/>
            <a:ext cx="146675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21" y="1224211"/>
            <a:ext cx="56166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9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Име на слайда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73" y="2880395"/>
            <a:ext cx="5255691" cy="5255691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160365" y="2952403"/>
            <a:ext cx="7632700" cy="5903168"/>
          </a:xfrm>
        </p:spPr>
        <p:txBody>
          <a:bodyPr/>
          <a:lstStyle/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odio</a:t>
            </a:r>
            <a:r>
              <a:rPr lang="en-US" sz="2000" dirty="0"/>
              <a:t> mi quam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phasellus</a:t>
            </a:r>
            <a:r>
              <a:rPr lang="en-US" sz="2000" dirty="0"/>
              <a:t>,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mollis</a:t>
            </a:r>
            <a:r>
              <a:rPr lang="en-US" sz="2000" dirty="0"/>
              <a:t> magna lacus, </a:t>
            </a:r>
            <a:r>
              <a:rPr lang="en-US" sz="2000" dirty="0" err="1"/>
              <a:t>mattis</a:t>
            </a:r>
            <a:r>
              <a:rPr lang="en-US" sz="2000" dirty="0"/>
              <a:t> a dui </a:t>
            </a:r>
            <a:r>
              <a:rPr lang="en-US" sz="2000" dirty="0" err="1"/>
              <a:t>metus</a:t>
            </a:r>
            <a:r>
              <a:rPr lang="en-US" sz="2000" dirty="0"/>
              <a:t> </a:t>
            </a:r>
            <a:r>
              <a:rPr lang="en-US" sz="2000" dirty="0" err="1"/>
              <a:t>voluptas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, </a:t>
            </a:r>
            <a:r>
              <a:rPr lang="en-US" sz="2000" dirty="0" err="1"/>
              <a:t>aliquam</a:t>
            </a:r>
            <a:r>
              <a:rPr lang="en-US" sz="2000" dirty="0"/>
              <a:t> ipsum. </a:t>
            </a:r>
            <a:endParaRPr lang="bg-BG" sz="2000" dirty="0" smtClean="0"/>
          </a:p>
          <a:p>
            <a:endParaRPr lang="bg-BG" sz="2000" dirty="0"/>
          </a:p>
          <a:p>
            <a:endParaRPr lang="bg-BG" sz="2000" dirty="0" smtClean="0"/>
          </a:p>
          <a:p>
            <a:r>
              <a:rPr lang="en-US" sz="2000" dirty="0" smtClean="0"/>
              <a:t>Error </a:t>
            </a:r>
            <a:r>
              <a:rPr lang="en-US" sz="2000" dirty="0"/>
              <a:t>dui, </a:t>
            </a:r>
            <a:r>
              <a:rPr lang="en-US" sz="2000" b="1" dirty="0" err="1"/>
              <a:t>pellentesque</a:t>
            </a:r>
            <a:r>
              <a:rPr lang="en-US" sz="2000" b="1" dirty="0"/>
              <a:t> </a:t>
            </a:r>
            <a:r>
              <a:rPr lang="en-US" sz="2000" b="1" dirty="0" err="1"/>
              <a:t>justo</a:t>
            </a:r>
            <a:r>
              <a:rPr lang="en-US" sz="2000" b="1" dirty="0"/>
              <a:t> </a:t>
            </a:r>
            <a:r>
              <a:rPr lang="en-US" sz="2000" b="1" dirty="0" err="1"/>
              <a:t>amet</a:t>
            </a:r>
            <a:r>
              <a:rPr lang="en-US" sz="2000" dirty="0"/>
              <a:t>. </a:t>
            </a:r>
            <a:endParaRPr lang="bg-BG" sz="2000" dirty="0" smtClean="0"/>
          </a:p>
          <a:p>
            <a:r>
              <a:rPr lang="en-US" sz="2000" dirty="0" smtClean="0"/>
              <a:t>At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 in </a:t>
            </a:r>
            <a:r>
              <a:rPr lang="en-US" sz="2000" dirty="0" err="1"/>
              <a:t>neque</a:t>
            </a:r>
            <a:r>
              <a:rPr lang="en-US" sz="2000" dirty="0"/>
              <a:t> </a:t>
            </a:r>
            <a:r>
              <a:rPr lang="en-US" sz="2000" dirty="0" err="1"/>
              <a:t>arcu</a:t>
            </a:r>
            <a:r>
              <a:rPr lang="en-US" sz="2000" dirty="0"/>
              <a:t> porta,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curabitur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auctor</a:t>
            </a:r>
            <a:r>
              <a:rPr lang="en-US" sz="2000" dirty="0"/>
              <a:t> </a:t>
            </a:r>
            <a:r>
              <a:rPr lang="en-US" sz="2000" dirty="0" err="1"/>
              <a:t>nonummy</a:t>
            </a:r>
            <a:r>
              <a:rPr lang="en-US" sz="2000" dirty="0"/>
              <a:t> vitae,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sit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,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auctor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lobortis</a:t>
            </a:r>
            <a:r>
              <a:rPr lang="en-US" sz="2000" dirty="0"/>
              <a:t>. </a:t>
            </a:r>
            <a:endParaRPr lang="bg-BG" sz="2000" dirty="0" smtClean="0"/>
          </a:p>
          <a:p>
            <a:r>
              <a:rPr lang="en-US" sz="2000" dirty="0" err="1" smtClean="0"/>
              <a:t>Odio</a:t>
            </a:r>
            <a:r>
              <a:rPr lang="en-US" sz="2000" dirty="0" smtClean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libero </a:t>
            </a:r>
            <a:r>
              <a:rPr lang="en-US" sz="2000" dirty="0" err="1"/>
              <a:t>eleifend</a:t>
            </a:r>
            <a:r>
              <a:rPr lang="en-US" sz="2000" dirty="0"/>
              <a:t> </a:t>
            </a:r>
            <a:r>
              <a:rPr lang="en-US" sz="2000" dirty="0" err="1"/>
              <a:t>aptent</a:t>
            </a:r>
            <a:r>
              <a:rPr lang="en-US" sz="2000" dirty="0"/>
              <a:t>, </a:t>
            </a:r>
            <a:r>
              <a:rPr lang="en-US" sz="2000" b="1" dirty="0"/>
              <a:t>lacus vitae </a:t>
            </a:r>
            <a:r>
              <a:rPr lang="en-US" sz="2000" b="1" dirty="0" err="1"/>
              <a:t>nulla</a:t>
            </a:r>
            <a:r>
              <a:rPr lang="en-US" sz="2000" dirty="0"/>
              <a:t>,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, </a:t>
            </a:r>
            <a:r>
              <a:rPr lang="en-US" sz="2000" dirty="0" err="1"/>
              <a:t>rutrum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. A </a:t>
            </a:r>
            <a:r>
              <a:rPr lang="en-US" sz="2000" dirty="0" err="1"/>
              <a:t>ut</a:t>
            </a:r>
            <a:r>
              <a:rPr lang="en-US" sz="2000" dirty="0"/>
              <a:t> mi </a:t>
            </a:r>
            <a:r>
              <a:rPr lang="en-US" sz="2000" dirty="0" err="1"/>
              <a:t>curabitur</a:t>
            </a:r>
            <a:r>
              <a:rPr lang="en-US" sz="2000" dirty="0"/>
              <a:t> </a:t>
            </a:r>
            <a:r>
              <a:rPr lang="en-US" sz="2000" dirty="0" err="1"/>
              <a:t>vel</a:t>
            </a:r>
            <a:r>
              <a:rPr lang="en-US" sz="2000" dirty="0"/>
              <a:t> </a:t>
            </a:r>
            <a:r>
              <a:rPr lang="en-US" sz="2000" dirty="0" err="1"/>
              <a:t>aenean</a:t>
            </a:r>
            <a:r>
              <a:rPr lang="en-US" sz="2000" dirty="0"/>
              <a:t> sed. </a:t>
            </a:r>
            <a:endParaRPr lang="bg-BG" sz="2000" dirty="0" smtClean="0"/>
          </a:p>
          <a:p>
            <a:endParaRPr lang="bg-BG" sz="2000" dirty="0"/>
          </a:p>
          <a:p>
            <a:r>
              <a:rPr lang="en-US" sz="2000" dirty="0" err="1" smtClean="0"/>
              <a:t>Nisl</a:t>
            </a:r>
            <a:r>
              <a:rPr lang="en-US" sz="2000" dirty="0" smtClean="0"/>
              <a:t> </a:t>
            </a:r>
            <a:r>
              <a:rPr lang="en-US" sz="2000" dirty="0"/>
              <a:t>cursus. </a:t>
            </a:r>
            <a:r>
              <a:rPr lang="en-US" sz="2000" b="1" dirty="0" err="1"/>
              <a:t>Sollicitudin</a:t>
            </a:r>
            <a:r>
              <a:rPr lang="en-US" sz="2000" b="1" dirty="0"/>
              <a:t> </a:t>
            </a:r>
            <a:r>
              <a:rPr lang="en-US" sz="2000" b="1" dirty="0" err="1"/>
              <a:t>massa</a:t>
            </a:r>
            <a:r>
              <a:rPr lang="en-US" sz="2000" dirty="0"/>
              <a:t>, </a:t>
            </a:r>
            <a:r>
              <a:rPr lang="en-US" sz="2000" dirty="0" err="1"/>
              <a:t>pulvinar</a:t>
            </a:r>
            <a:r>
              <a:rPr lang="en-US" sz="2000" dirty="0"/>
              <a:t> in </a:t>
            </a:r>
            <a:r>
              <a:rPr lang="en-US" sz="2000" dirty="0" err="1"/>
              <a:t>wisi</a:t>
            </a:r>
            <a:r>
              <a:rPr lang="en-US" sz="2000" dirty="0"/>
              <a:t>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, ipsum </a:t>
            </a:r>
            <a:r>
              <a:rPr lang="en-US" sz="2000" dirty="0" err="1"/>
              <a:t>duis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 sit magna </a:t>
            </a:r>
            <a:r>
              <a:rPr lang="en-US" sz="2000" dirty="0" err="1"/>
              <a:t>eu</a:t>
            </a:r>
            <a:r>
              <a:rPr lang="en-US" sz="2000" dirty="0"/>
              <a:t>. </a:t>
            </a:r>
            <a:r>
              <a:rPr lang="en-US" sz="2000" dirty="0" err="1" smtClean="0"/>
              <a:t>Repudiandae</a:t>
            </a:r>
            <a:r>
              <a:rPr lang="en-US" sz="2000" dirty="0" smtClean="0"/>
              <a:t> </a:t>
            </a:r>
            <a:r>
              <a:rPr lang="en-US" sz="2000" dirty="0" err="1"/>
              <a:t>eaque</a:t>
            </a:r>
            <a:r>
              <a:rPr lang="en-US" sz="2000" dirty="0"/>
              <a:t> libero </a:t>
            </a:r>
            <a:r>
              <a:rPr lang="en-US" sz="2000" dirty="0" err="1"/>
              <a:t>eros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, </a:t>
            </a:r>
            <a:r>
              <a:rPr lang="en-US" sz="2000" dirty="0" err="1"/>
              <a:t>etiam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sint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,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 mi dolor </a:t>
            </a:r>
            <a:r>
              <a:rPr lang="en-US" sz="2000" dirty="0" err="1"/>
              <a:t>diam</a:t>
            </a:r>
            <a:r>
              <a:rPr lang="en-US" sz="2000" dirty="0"/>
              <a:t> id </a:t>
            </a:r>
            <a:r>
              <a:rPr lang="en-US" sz="2000" dirty="0" err="1"/>
              <a:t>vel</a:t>
            </a:r>
            <a:r>
              <a:rPr lang="en-US" sz="2000" dirty="0"/>
              <a:t>, </a:t>
            </a:r>
            <a:r>
              <a:rPr lang="en-US" sz="2000" dirty="0" err="1"/>
              <a:t>donec</a:t>
            </a:r>
            <a:r>
              <a:rPr lang="en-US" sz="2000" dirty="0"/>
              <a:t>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auctor</a:t>
            </a:r>
            <a:r>
              <a:rPr lang="en-US" sz="2000" dirty="0"/>
              <a:t> </a:t>
            </a:r>
            <a:r>
              <a:rPr lang="en-US" sz="2000" dirty="0" err="1"/>
              <a:t>ornare</a:t>
            </a:r>
            <a:r>
              <a:rPr lang="en-US" sz="2000" dirty="0"/>
              <a:t>,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volutpat</a:t>
            </a:r>
            <a:r>
              <a:rPr lang="en-US" sz="2000" dirty="0"/>
              <a:t> </a:t>
            </a:r>
            <a:r>
              <a:rPr lang="en-US" sz="2000" dirty="0" err="1"/>
              <a:t>platea</a:t>
            </a:r>
            <a:r>
              <a:rPr lang="en-US" sz="2000" dirty="0"/>
              <a:t> non.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Тестова презентация 1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472016" y="9907264"/>
            <a:ext cx="2753245" cy="461963"/>
          </a:xfrm>
        </p:spPr>
        <p:txBody>
          <a:bodyPr/>
          <a:lstStyle/>
          <a:p>
            <a:pPr algn="l"/>
            <a:r>
              <a:rPr lang="bg-BG" dirty="0" smtClean="0"/>
              <a:t>Модул 1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/>
        <p:txBody>
          <a:bodyPr anchor="ctr"/>
          <a:lstStyle/>
          <a:p>
            <a:r>
              <a:rPr lang="bg-BG" dirty="0" smtClean="0">
                <a:solidFill>
                  <a:schemeClr val="bg1"/>
                </a:solidFill>
              </a:rPr>
              <a:t>Заглавие на снимка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7" y="3168427"/>
            <a:ext cx="1088138" cy="10149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7" y="4745729"/>
            <a:ext cx="1088138" cy="1014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7" y="7121993"/>
            <a:ext cx="1088138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160588" y="3097213"/>
            <a:ext cx="7632700" cy="6047878"/>
          </a:xfrm>
        </p:spPr>
        <p:txBody>
          <a:bodyPr/>
          <a:lstStyle/>
          <a:p>
            <a:r>
              <a:rPr lang="en-US" sz="2000" dirty="0"/>
              <a:t>Dui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integer, </a:t>
            </a:r>
            <a:r>
              <a:rPr lang="en-US" sz="2000" dirty="0" err="1"/>
              <a:t>donec</a:t>
            </a:r>
            <a:r>
              <a:rPr lang="en-US" sz="2000" dirty="0"/>
              <a:t> magna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wisi</a:t>
            </a:r>
            <a:r>
              <a:rPr lang="en-US" sz="2000" dirty="0"/>
              <a:t> </a:t>
            </a:r>
            <a:r>
              <a:rPr lang="en-US" sz="2000" dirty="0" err="1"/>
              <a:t>wisi</a:t>
            </a:r>
            <a:r>
              <a:rPr lang="en-US" sz="2000" dirty="0"/>
              <a:t> non. </a:t>
            </a:r>
            <a:r>
              <a:rPr lang="en-US" sz="2000" dirty="0" err="1"/>
              <a:t>Taciti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 sit </a:t>
            </a:r>
            <a:r>
              <a:rPr lang="en-US" sz="2000" dirty="0" err="1"/>
              <a:t>wisi</a:t>
            </a:r>
            <a:r>
              <a:rPr lang="en-US" sz="2000" dirty="0"/>
              <a:t>, </a:t>
            </a:r>
            <a:r>
              <a:rPr lang="en-US" sz="2000" dirty="0" err="1"/>
              <a:t>curabitur</a:t>
            </a:r>
            <a:r>
              <a:rPr lang="en-US" sz="2000" dirty="0"/>
              <a:t> lorem,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volutpat</a:t>
            </a:r>
            <a:r>
              <a:rPr lang="en-US" sz="2000" dirty="0"/>
              <a:t>,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lorem, et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hac</a:t>
            </a:r>
            <a:r>
              <a:rPr lang="en-US" sz="2000" dirty="0"/>
              <a:t>. </a:t>
            </a:r>
            <a:r>
              <a:rPr lang="en-US" sz="2000" dirty="0" err="1"/>
              <a:t>Pede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turpis</a:t>
            </a:r>
            <a:r>
              <a:rPr lang="en-US" sz="2000" dirty="0"/>
              <a:t>.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luctus</a:t>
            </a:r>
            <a:r>
              <a:rPr lang="en-US" sz="2000" dirty="0"/>
              <a:t> </a:t>
            </a:r>
            <a:r>
              <a:rPr lang="en-US" sz="2000" dirty="0" err="1"/>
              <a:t>metus</a:t>
            </a:r>
            <a:r>
              <a:rPr lang="en-US" sz="2000" dirty="0"/>
              <a:t> </a:t>
            </a:r>
            <a:r>
              <a:rPr lang="en-US" sz="2000" dirty="0" err="1"/>
              <a:t>risus</a:t>
            </a:r>
            <a:r>
              <a:rPr lang="en-US" sz="2000" dirty="0"/>
              <a:t>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libero.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tellus</a:t>
            </a:r>
            <a:r>
              <a:rPr lang="en-US" sz="2000" dirty="0"/>
              <a:t> et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, quam </a:t>
            </a:r>
            <a:r>
              <a:rPr lang="en-US" sz="2000" dirty="0" err="1"/>
              <a:t>vel</a:t>
            </a:r>
            <a:r>
              <a:rPr lang="en-US" sz="2000" dirty="0"/>
              <a:t> </a:t>
            </a:r>
            <a:r>
              <a:rPr lang="en-US" sz="2000" dirty="0" err="1"/>
              <a:t>erat</a:t>
            </a:r>
            <a:r>
              <a:rPr lang="en-US" sz="2000" dirty="0"/>
              <a:t>, ante </a:t>
            </a:r>
            <a:r>
              <a:rPr lang="en-US" sz="2000" dirty="0" err="1"/>
              <a:t>phasellus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viverra</a:t>
            </a:r>
            <a:r>
              <a:rPr lang="en-US" sz="2000" dirty="0"/>
              <a:t>, </a:t>
            </a:r>
            <a:r>
              <a:rPr lang="en-US" sz="2000" dirty="0" err="1"/>
              <a:t>risus</a:t>
            </a:r>
            <a:r>
              <a:rPr lang="en-US" sz="2000" dirty="0"/>
              <a:t> ac </a:t>
            </a:r>
            <a:r>
              <a:rPr lang="en-US" sz="2000" dirty="0" err="1"/>
              <a:t>neque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tempus ligula,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in. </a:t>
            </a:r>
            <a:endParaRPr lang="bg-BG" sz="2000" dirty="0" smtClean="0"/>
          </a:p>
          <a:p>
            <a:endParaRPr lang="bg-BG" sz="2000" dirty="0"/>
          </a:p>
          <a:p>
            <a:r>
              <a:rPr lang="en-US" sz="2000" dirty="0" err="1" smtClean="0"/>
              <a:t>Pede</a:t>
            </a:r>
            <a:r>
              <a:rPr lang="en-US" sz="2000" dirty="0" smtClean="0"/>
              <a:t> </a:t>
            </a:r>
            <a:r>
              <a:rPr lang="en-US" sz="2000" dirty="0" err="1"/>
              <a:t>metus</a:t>
            </a:r>
            <a:r>
              <a:rPr lang="en-US" sz="2000" dirty="0"/>
              <a:t> </a:t>
            </a:r>
            <a:r>
              <a:rPr lang="en-US" sz="2000" dirty="0" err="1"/>
              <a:t>praesent</a:t>
            </a:r>
            <a:r>
              <a:rPr lang="en-US" sz="2000" dirty="0"/>
              <a:t> </a:t>
            </a:r>
            <a:r>
              <a:rPr lang="en-US" sz="2000" dirty="0" err="1"/>
              <a:t>tempora</a:t>
            </a:r>
            <a:r>
              <a:rPr lang="en-US" sz="2000" dirty="0"/>
              <a:t>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mollis</a:t>
            </a:r>
            <a:r>
              <a:rPr lang="en-US" sz="2000" dirty="0"/>
              <a:t>, vitae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sit </a:t>
            </a:r>
            <a:r>
              <a:rPr lang="en-US" sz="2000" dirty="0" err="1"/>
              <a:t>viverra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 </a:t>
            </a:r>
            <a:r>
              <a:rPr lang="en-US" sz="2000" dirty="0" err="1"/>
              <a:t>inceptos</a:t>
            </a:r>
            <a:r>
              <a:rPr lang="en-US" sz="2000" dirty="0"/>
              <a:t>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pede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,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molestie</a:t>
            </a:r>
            <a:r>
              <a:rPr lang="en-US" sz="2000" dirty="0"/>
              <a:t>,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. Ligula </a:t>
            </a:r>
            <a:r>
              <a:rPr lang="en-US" sz="2000" dirty="0" err="1"/>
              <a:t>nibh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voluptas</a:t>
            </a:r>
            <a:r>
              <a:rPr lang="en-US" sz="2000" dirty="0"/>
              <a:t>, </a:t>
            </a:r>
            <a:r>
              <a:rPr lang="en-US" sz="2000" dirty="0" err="1"/>
              <a:t>aliquam</a:t>
            </a:r>
            <a:r>
              <a:rPr lang="en-US" sz="2000" dirty="0"/>
              <a:t> et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phasellus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, </a:t>
            </a:r>
            <a:r>
              <a:rPr lang="en-US" sz="2000" dirty="0" err="1"/>
              <a:t>massa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 a </a:t>
            </a:r>
            <a:r>
              <a:rPr lang="en-US" sz="2000" dirty="0" err="1"/>
              <a:t>senectus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,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montes</a:t>
            </a:r>
            <a:r>
              <a:rPr lang="en-US" sz="2000" dirty="0"/>
              <a:t> </a:t>
            </a:r>
            <a:r>
              <a:rPr lang="en-US" sz="2000" dirty="0" err="1"/>
              <a:t>praesent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rutrum</a:t>
            </a:r>
            <a:r>
              <a:rPr lang="en-US" sz="2000" dirty="0"/>
              <a:t>. </a:t>
            </a:r>
            <a:endParaRPr lang="bg-BG" sz="2000" dirty="0" smtClean="0"/>
          </a:p>
          <a:p>
            <a:r>
              <a:rPr lang="en-US" sz="2000" dirty="0" err="1" smtClean="0"/>
              <a:t>Felis</a:t>
            </a:r>
            <a:r>
              <a:rPr lang="en-US" sz="2000" dirty="0" smtClean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pede</a:t>
            </a:r>
            <a:r>
              <a:rPr lang="en-US" sz="2000" dirty="0"/>
              <a:t> </a:t>
            </a:r>
            <a:r>
              <a:rPr lang="en-US" sz="2000" dirty="0" err="1"/>
              <a:t>augue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a </a:t>
            </a:r>
            <a:r>
              <a:rPr lang="en-US" sz="2000" dirty="0" err="1"/>
              <a:t>egestas</a:t>
            </a:r>
            <a:r>
              <a:rPr lang="en-US" sz="2000" dirty="0"/>
              <a:t>. </a:t>
            </a:r>
            <a:endParaRPr lang="bg-BG" sz="2000" dirty="0" smtClean="0"/>
          </a:p>
          <a:p>
            <a:endParaRPr lang="bg-BG" sz="2000" dirty="0" smtClean="0"/>
          </a:p>
          <a:p>
            <a:r>
              <a:rPr lang="en-US" sz="2000" dirty="0" err="1" smtClean="0"/>
              <a:t>Aliquet</a:t>
            </a:r>
            <a:r>
              <a:rPr lang="en-US" sz="2000" dirty="0" smtClean="0"/>
              <a:t> </a:t>
            </a:r>
            <a:r>
              <a:rPr lang="en-US" sz="2000" dirty="0" err="1"/>
              <a:t>auctor</a:t>
            </a:r>
            <a:r>
              <a:rPr lang="en-US" sz="2000" dirty="0"/>
              <a:t>,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dui </a:t>
            </a:r>
            <a:r>
              <a:rPr lang="en-US" sz="2000" dirty="0" err="1"/>
              <a:t>faucibus</a:t>
            </a:r>
            <a:r>
              <a:rPr lang="en-US" sz="2000" dirty="0"/>
              <a:t> ipsum in </a:t>
            </a:r>
            <a:r>
              <a:rPr lang="en-US" sz="2000" dirty="0" err="1"/>
              <a:t>vestibulum</a:t>
            </a:r>
            <a:r>
              <a:rPr lang="en-US" sz="2000" dirty="0"/>
              <a:t>,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lacinia</a:t>
            </a:r>
            <a:r>
              <a:rPr lang="en-US" sz="2000" dirty="0"/>
              <a:t>.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habitasse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.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, convallis id, </a:t>
            </a:r>
            <a:r>
              <a:rPr lang="en-US" sz="2000" dirty="0" err="1"/>
              <a:t>adipiscing</a:t>
            </a:r>
            <a:r>
              <a:rPr lang="en-US" sz="2000" dirty="0"/>
              <a:t> libero lacus </a:t>
            </a:r>
            <a:r>
              <a:rPr lang="en-US" sz="2000" dirty="0" err="1"/>
              <a:t>vivamus</a:t>
            </a:r>
            <a:r>
              <a:rPr lang="en-US" sz="2000" dirty="0"/>
              <a:t>, </a:t>
            </a:r>
            <a:r>
              <a:rPr lang="en-US" sz="2000" dirty="0" err="1"/>
              <a:t>sapien</a:t>
            </a:r>
            <a:r>
              <a:rPr lang="en-US" sz="2000" dirty="0"/>
              <a:t> id et </a:t>
            </a:r>
            <a:r>
              <a:rPr lang="en-US" sz="2000" dirty="0" err="1"/>
              <a:t>blandit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Име на слайда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Тестова презентация 1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472016" y="9907264"/>
            <a:ext cx="3041277" cy="461963"/>
          </a:xfrm>
        </p:spPr>
        <p:txBody>
          <a:bodyPr/>
          <a:lstStyle/>
          <a:p>
            <a:pPr algn="l"/>
            <a:r>
              <a:rPr lang="bg-BG" dirty="0" smtClean="0"/>
              <a:t>Модул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sz="4800" dirty="0" smtClean="0">
                <a:solidFill>
                  <a:schemeClr val="bg1"/>
                </a:solidFill>
                <a:latin typeface="CabelCyr" panose="020B0604020202020204" pitchFamily="34" charset="0"/>
              </a:rPr>
              <a:t>Таблица 1</a:t>
            </a:r>
            <a:endParaRPr lang="en-US" sz="4800" dirty="0">
              <a:solidFill>
                <a:schemeClr val="bg1"/>
              </a:solidFill>
              <a:latin typeface="CabelCyr" panose="020B060402020202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98602700"/>
              </p:ext>
            </p:extLst>
          </p:nvPr>
        </p:nvGraphicFramePr>
        <p:xfrm>
          <a:off x="11593413" y="5034523"/>
          <a:ext cx="525621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42"/>
                <a:gridCol w="1051242"/>
                <a:gridCol w="1051242"/>
                <a:gridCol w="1051242"/>
                <a:gridCol w="1051242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10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2842763"/>
              </p:ext>
            </p:extLst>
          </p:nvPr>
        </p:nvGraphicFramePr>
        <p:xfrm>
          <a:off x="11593413" y="6624811"/>
          <a:ext cx="525621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42"/>
                <a:gridCol w="1051242"/>
                <a:gridCol w="1051242"/>
                <a:gridCol w="1051242"/>
                <a:gridCol w="10512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7" y="3168427"/>
            <a:ext cx="1088138" cy="1014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9" y="5400675"/>
            <a:ext cx="1088138" cy="1014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7" y="7920955"/>
            <a:ext cx="1088138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096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Модул 3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2000" dirty="0" smtClean="0"/>
              <a:t>Това е описание към Модул 3. </a:t>
            </a:r>
          </a:p>
          <a:p>
            <a:r>
              <a:rPr lang="en-US" sz="2000" dirty="0"/>
              <a:t>Massa a </a:t>
            </a:r>
            <a:r>
              <a:rPr lang="en-US" sz="2000" dirty="0" err="1"/>
              <a:t>eu</a:t>
            </a:r>
            <a:r>
              <a:rPr lang="en-US" sz="2000" dirty="0"/>
              <a:t> tempore non </a:t>
            </a:r>
            <a:r>
              <a:rPr lang="en-US" sz="2000" dirty="0" err="1"/>
              <a:t>ornare</a:t>
            </a:r>
            <a:r>
              <a:rPr lang="en-US" sz="2000" dirty="0"/>
              <a:t>, dolor </a:t>
            </a:r>
            <a:r>
              <a:rPr lang="en-US" sz="2000" dirty="0" err="1"/>
              <a:t>tempor</a:t>
            </a:r>
            <a:r>
              <a:rPr lang="en-US" sz="2000" dirty="0"/>
              <a:t>. </a:t>
            </a:r>
            <a:r>
              <a:rPr lang="en-US" sz="2000" dirty="0" err="1"/>
              <a:t>Litora</a:t>
            </a:r>
            <a:r>
              <a:rPr lang="en-US" sz="2000" dirty="0"/>
              <a:t> nihil lorem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molestie</a:t>
            </a:r>
            <a:r>
              <a:rPr lang="en-US" sz="2000" dirty="0"/>
              <a:t> </a:t>
            </a:r>
            <a:r>
              <a:rPr lang="en-US" sz="2000" dirty="0" err="1"/>
              <a:t>amet</a:t>
            </a:r>
            <a:r>
              <a:rPr lang="en-US" sz="2000" dirty="0"/>
              <a:t>.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morbi</a:t>
            </a:r>
            <a:r>
              <a:rPr lang="en-US" sz="2000" dirty="0"/>
              <a:t> mi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Quam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 in </a:t>
            </a:r>
            <a:r>
              <a:rPr lang="en-US" sz="2000" dirty="0" err="1"/>
              <a:t>nibh</a:t>
            </a:r>
            <a:r>
              <a:rPr lang="en-US" sz="2000" dirty="0"/>
              <a:t>, </a:t>
            </a:r>
            <a:r>
              <a:rPr lang="en-US" sz="2000" dirty="0" err="1"/>
              <a:t>officiis</a:t>
            </a:r>
            <a:r>
              <a:rPr lang="en-US" sz="2000" dirty="0"/>
              <a:t> </a:t>
            </a:r>
            <a:r>
              <a:rPr lang="en-US" sz="2000" dirty="0" err="1"/>
              <a:t>nascetur</a:t>
            </a:r>
            <a:r>
              <a:rPr lang="en-US" sz="2000" dirty="0"/>
              <a:t> a tempus </a:t>
            </a:r>
            <a:r>
              <a:rPr lang="en-US" sz="2000" dirty="0" err="1"/>
              <a:t>donec</a:t>
            </a:r>
            <a:r>
              <a:rPr lang="en-US" sz="2000" dirty="0"/>
              <a:t> </a:t>
            </a:r>
            <a:r>
              <a:rPr lang="en-US" sz="2000" dirty="0" err="1"/>
              <a:t>metus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, </a:t>
            </a:r>
            <a:r>
              <a:rPr lang="en-US" sz="2000" dirty="0" err="1"/>
              <a:t>cras</a:t>
            </a:r>
            <a:r>
              <a:rPr lang="en-US" sz="2000" dirty="0"/>
              <a:t> </a:t>
            </a:r>
            <a:r>
              <a:rPr lang="en-US" sz="2000" dirty="0" err="1"/>
              <a:t>vulputate</a:t>
            </a:r>
            <a:r>
              <a:rPr lang="en-US" sz="2000" dirty="0"/>
              <a:t>.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sit at non </a:t>
            </a:r>
            <a:r>
              <a:rPr lang="en-US" sz="2000" dirty="0" err="1"/>
              <a:t>blandit</a:t>
            </a:r>
            <a:r>
              <a:rPr lang="en-US" sz="2000" dirty="0"/>
              <a:t> </a:t>
            </a:r>
            <a:r>
              <a:rPr lang="en-US" sz="2000" dirty="0" err="1"/>
              <a:t>tellus</a:t>
            </a:r>
            <a:r>
              <a:rPr lang="en-US" sz="2000" dirty="0"/>
              <a:t>, magna </a:t>
            </a:r>
            <a:r>
              <a:rPr lang="en-US" sz="2000" dirty="0" err="1"/>
              <a:t>varius</a:t>
            </a:r>
            <a:r>
              <a:rPr lang="en-US" sz="2000" dirty="0"/>
              <a:t> ac. Integer </a:t>
            </a:r>
            <a:r>
              <a:rPr lang="en-US" sz="2000" dirty="0" err="1"/>
              <a:t>cras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quisque</a:t>
            </a:r>
            <a:r>
              <a:rPr lang="en-US" sz="2000" dirty="0"/>
              <a:t> gravida </a:t>
            </a:r>
            <a:r>
              <a:rPr lang="en-US" sz="2000" dirty="0" err="1"/>
              <a:t>quisque</a:t>
            </a:r>
            <a:r>
              <a:rPr lang="en-US" sz="2000" dirty="0"/>
              <a:t>. Et </a:t>
            </a:r>
            <a:r>
              <a:rPr lang="en-US" sz="2000" dirty="0" err="1"/>
              <a:t>diam</a:t>
            </a:r>
            <a:r>
              <a:rPr lang="en-US" sz="2000" dirty="0"/>
              <a:t> </a:t>
            </a:r>
            <a:r>
              <a:rPr lang="en-US" sz="2000" dirty="0" err="1"/>
              <a:t>risus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sollicitudin</a:t>
            </a:r>
            <a:r>
              <a:rPr lang="en-US" sz="2000" dirty="0"/>
              <a:t>.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 at,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arcu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congue</a:t>
            </a:r>
            <a:r>
              <a:rPr lang="en-US" sz="2000" dirty="0"/>
              <a:t>, in </a:t>
            </a:r>
            <a:r>
              <a:rPr lang="en-US" sz="2000" dirty="0" err="1"/>
              <a:t>scelerisque</a:t>
            </a:r>
            <a:r>
              <a:rPr lang="en-US" sz="2000" dirty="0"/>
              <a:t> vitae ipsum </a:t>
            </a:r>
            <a:r>
              <a:rPr lang="en-US" sz="2000" dirty="0" err="1"/>
              <a:t>nulla</a:t>
            </a:r>
            <a:r>
              <a:rPr lang="en-US" sz="2000" dirty="0"/>
              <a:t> at </a:t>
            </a:r>
            <a:r>
              <a:rPr lang="en-US" sz="2000" dirty="0" err="1"/>
              <a:t>pede</a:t>
            </a:r>
            <a:r>
              <a:rPr lang="en-US" sz="20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00" y="5112643"/>
            <a:ext cx="1466757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21" y="1224211"/>
            <a:ext cx="56166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Име на слайда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bg-BG" sz="1900" dirty="0" smtClean="0"/>
              <a:t>Това е описание към слайда. </a:t>
            </a:r>
          </a:p>
          <a:p>
            <a:r>
              <a:rPr lang="en-US" sz="1900" dirty="0" err="1"/>
              <a:t>Quis</a:t>
            </a:r>
            <a:r>
              <a:rPr lang="en-US" sz="1900" dirty="0"/>
              <a:t> </a:t>
            </a:r>
            <a:r>
              <a:rPr lang="en-US" sz="1900" dirty="0" err="1"/>
              <a:t>sed</a:t>
            </a:r>
            <a:r>
              <a:rPr lang="en-US" sz="1900" dirty="0"/>
              <a:t> sit at non </a:t>
            </a:r>
            <a:r>
              <a:rPr lang="en-US" sz="1900" dirty="0" err="1"/>
              <a:t>blandit</a:t>
            </a:r>
            <a:r>
              <a:rPr lang="en-US" sz="1900" dirty="0"/>
              <a:t> </a:t>
            </a:r>
            <a:r>
              <a:rPr lang="en-US" sz="1900" dirty="0" err="1"/>
              <a:t>tellus</a:t>
            </a:r>
            <a:r>
              <a:rPr lang="en-US" sz="1900" dirty="0"/>
              <a:t>, magna </a:t>
            </a:r>
            <a:r>
              <a:rPr lang="en-US" sz="1900" dirty="0" err="1"/>
              <a:t>varius</a:t>
            </a:r>
            <a:r>
              <a:rPr lang="en-US" sz="1900" dirty="0"/>
              <a:t> ac. Integer </a:t>
            </a:r>
            <a:r>
              <a:rPr lang="en-US" sz="1900" dirty="0" err="1"/>
              <a:t>cras</a:t>
            </a:r>
            <a:r>
              <a:rPr lang="en-US" sz="1900" dirty="0"/>
              <a:t> </a:t>
            </a:r>
            <a:r>
              <a:rPr lang="en-US" sz="1900" dirty="0" err="1"/>
              <a:t>pellentesque</a:t>
            </a:r>
            <a:r>
              <a:rPr lang="en-US" sz="1900" dirty="0"/>
              <a:t> </a:t>
            </a:r>
            <a:r>
              <a:rPr lang="en-US" sz="1900" dirty="0" err="1"/>
              <a:t>ut</a:t>
            </a:r>
            <a:r>
              <a:rPr lang="en-US" sz="1900" dirty="0"/>
              <a:t> </a:t>
            </a:r>
            <a:r>
              <a:rPr lang="en-US" sz="1900" dirty="0" err="1"/>
              <a:t>quisque</a:t>
            </a:r>
            <a:r>
              <a:rPr lang="en-US" sz="1900" dirty="0"/>
              <a:t> gravida </a:t>
            </a:r>
            <a:r>
              <a:rPr lang="en-US" sz="1900" dirty="0" err="1"/>
              <a:t>quisque</a:t>
            </a:r>
            <a:r>
              <a:rPr lang="en-US" sz="1900" dirty="0"/>
              <a:t>. Et </a:t>
            </a:r>
            <a:r>
              <a:rPr lang="en-US" sz="1900" dirty="0" err="1"/>
              <a:t>diam</a:t>
            </a:r>
            <a:r>
              <a:rPr lang="en-US" sz="1900" dirty="0"/>
              <a:t> </a:t>
            </a:r>
            <a:r>
              <a:rPr lang="en-US" sz="1900" dirty="0" err="1"/>
              <a:t>risus</a:t>
            </a:r>
            <a:r>
              <a:rPr lang="en-US" sz="1900" dirty="0"/>
              <a:t> </a:t>
            </a:r>
            <a:r>
              <a:rPr lang="en-US" sz="1900" dirty="0" err="1"/>
              <a:t>nam</a:t>
            </a:r>
            <a:r>
              <a:rPr lang="en-US" sz="1900" dirty="0"/>
              <a:t> </a:t>
            </a:r>
            <a:r>
              <a:rPr lang="en-US" sz="1900" dirty="0" err="1"/>
              <a:t>sollicitudin</a:t>
            </a:r>
            <a:r>
              <a:rPr lang="en-US" sz="1900" dirty="0"/>
              <a:t>. </a:t>
            </a:r>
            <a:r>
              <a:rPr lang="en-US" sz="1900" dirty="0" err="1"/>
              <a:t>Eget</a:t>
            </a:r>
            <a:r>
              <a:rPr lang="en-US" sz="1900" dirty="0"/>
              <a:t> </a:t>
            </a:r>
            <a:r>
              <a:rPr lang="en-US" sz="1900" dirty="0" err="1"/>
              <a:t>vestibulum</a:t>
            </a:r>
            <a:r>
              <a:rPr lang="en-US" sz="1900" dirty="0"/>
              <a:t> </a:t>
            </a:r>
            <a:r>
              <a:rPr lang="en-US" sz="1900" dirty="0" err="1"/>
              <a:t>suscipit</a:t>
            </a:r>
            <a:r>
              <a:rPr lang="en-US" sz="1900" dirty="0"/>
              <a:t> at, </a:t>
            </a:r>
            <a:r>
              <a:rPr lang="en-US" sz="1900" dirty="0" err="1"/>
              <a:t>viverra</a:t>
            </a:r>
            <a:r>
              <a:rPr lang="en-US" sz="1900" dirty="0"/>
              <a:t> </a:t>
            </a:r>
            <a:r>
              <a:rPr lang="en-US" sz="1900" dirty="0" err="1"/>
              <a:t>arcu</a:t>
            </a:r>
            <a:r>
              <a:rPr lang="en-US" sz="1900" dirty="0"/>
              <a:t> </a:t>
            </a:r>
            <a:r>
              <a:rPr lang="en-US" sz="1900" dirty="0" err="1"/>
              <a:t>enim</a:t>
            </a:r>
            <a:r>
              <a:rPr lang="en-US" sz="1900" dirty="0"/>
              <a:t> </a:t>
            </a:r>
            <a:r>
              <a:rPr lang="en-US" sz="1900" dirty="0" err="1"/>
              <a:t>congue</a:t>
            </a:r>
            <a:r>
              <a:rPr lang="en-US" sz="1900" dirty="0"/>
              <a:t>, in </a:t>
            </a:r>
            <a:r>
              <a:rPr lang="en-US" sz="1900" dirty="0" err="1"/>
              <a:t>scelerisque</a:t>
            </a:r>
            <a:r>
              <a:rPr lang="en-US" sz="1900" dirty="0"/>
              <a:t> vitae ipsum </a:t>
            </a:r>
            <a:r>
              <a:rPr lang="en-US" sz="1900" dirty="0" err="1"/>
              <a:t>nulla</a:t>
            </a:r>
            <a:r>
              <a:rPr lang="en-US" sz="1900" dirty="0"/>
              <a:t> at </a:t>
            </a:r>
            <a:r>
              <a:rPr lang="en-US" sz="1900" dirty="0" err="1"/>
              <a:t>pede</a:t>
            </a:r>
            <a:r>
              <a:rPr lang="en-US" sz="1900" dirty="0"/>
              <a:t>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1" b="22371"/>
          <a:stretch>
            <a:fillRect/>
          </a:stretch>
        </p:blipFill>
        <p:spPr>
          <a:xfrm>
            <a:off x="3816549" y="864171"/>
            <a:ext cx="10945812" cy="403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00" y="5112643"/>
            <a:ext cx="146675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2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88158060"/>
              </p:ext>
            </p:extLst>
          </p:nvPr>
        </p:nvGraphicFramePr>
        <p:xfrm>
          <a:off x="1448983" y="5711767"/>
          <a:ext cx="7632700" cy="287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g-BG" dirty="0"/>
              <a:t>Име на </a:t>
            </a:r>
            <a:r>
              <a:rPr lang="bg-BG" dirty="0" smtClean="0"/>
              <a:t>слайда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Тестова презентация 1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bg-BG" dirty="0" smtClean="0"/>
              <a:t>Модул 3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872333" y="8064971"/>
            <a:ext cx="3024336" cy="864096"/>
          </a:xfrm>
        </p:spPr>
        <p:txBody>
          <a:bodyPr/>
          <a:lstStyle/>
          <a:p>
            <a:r>
              <a:rPr lang="bg-BG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Графика с данни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12745542" y="3024411"/>
            <a:ext cx="3024336" cy="864096"/>
          </a:xfrm>
          <a:prstGeom prst="rect">
            <a:avLst/>
          </a:prstGeom>
        </p:spPr>
        <p:txBody>
          <a:bodyPr anchor="ctr"/>
          <a:lstStyle>
            <a:lvl1pPr marL="0" indent="0" algn="ctr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7310" indent="-51435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57400" indent="-41148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360" indent="-41148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03320" indent="-41148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6280" indent="-41148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49240" indent="-41148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72200" indent="-41148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95160" indent="-41148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dirty="0" smtClean="0">
                <a:solidFill>
                  <a:schemeClr val="bg1"/>
                </a:solidFill>
              </a:rPr>
              <a:t>Графика </a:t>
            </a:r>
            <a:r>
              <a:rPr lang="bg-BG" sz="3600" dirty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06863342"/>
              </p:ext>
            </p:extLst>
          </p:nvPr>
        </p:nvGraphicFramePr>
        <p:xfrm>
          <a:off x="10729317" y="4680595"/>
          <a:ext cx="6768752" cy="464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ontent Placeholder 1"/>
          <p:cNvSpPr>
            <a:spLocks noGrp="1"/>
          </p:cNvSpPr>
          <p:nvPr>
            <p:ph sz="quarter" idx="11"/>
          </p:nvPr>
        </p:nvSpPr>
        <p:spPr>
          <a:xfrm>
            <a:off x="2160588" y="3097213"/>
            <a:ext cx="7632700" cy="6047878"/>
          </a:xfrm>
        </p:spPr>
        <p:txBody>
          <a:bodyPr/>
          <a:lstStyle/>
          <a:p>
            <a:r>
              <a:rPr lang="en-US" sz="2000" dirty="0" err="1"/>
              <a:t>Mollis</a:t>
            </a:r>
            <a:r>
              <a:rPr lang="en-US" sz="2000" dirty="0"/>
              <a:t>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ullamcorper</a:t>
            </a:r>
            <a:r>
              <a:rPr lang="en-US" sz="2000" dirty="0"/>
              <a:t>, </a:t>
            </a:r>
            <a:r>
              <a:rPr lang="en-US" sz="2000" dirty="0" err="1"/>
              <a:t>varius</a:t>
            </a:r>
            <a:r>
              <a:rPr lang="en-US" sz="2000" dirty="0"/>
              <a:t> lorem, dui </a:t>
            </a:r>
            <a:r>
              <a:rPr lang="en-US" sz="2000" dirty="0" err="1"/>
              <a:t>nonummy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ipsum </a:t>
            </a:r>
            <a:r>
              <a:rPr lang="en-US" sz="2000" dirty="0" err="1"/>
              <a:t>sapien</a:t>
            </a:r>
            <a:r>
              <a:rPr lang="en-US" sz="2000" dirty="0"/>
              <a:t>, </a:t>
            </a:r>
            <a:r>
              <a:rPr lang="en-US" sz="2000" dirty="0" err="1"/>
              <a:t>volutpat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. Et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 </a:t>
            </a:r>
            <a:r>
              <a:rPr lang="en-US" sz="2000" dirty="0" err="1"/>
              <a:t>Torquent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dolor porta </a:t>
            </a:r>
            <a:r>
              <a:rPr lang="en-US" sz="2000" dirty="0" err="1"/>
              <a:t>purus</a:t>
            </a:r>
            <a:r>
              <a:rPr lang="en-US" sz="2000" dirty="0"/>
              <a:t> </a:t>
            </a:r>
            <a:r>
              <a:rPr lang="en-US" sz="2000" dirty="0" err="1"/>
              <a:t>tellus</a:t>
            </a:r>
            <a:r>
              <a:rPr lang="en-US" sz="2000" dirty="0"/>
              <a:t>, </a:t>
            </a:r>
            <a:r>
              <a:rPr lang="en-US" sz="2000" dirty="0" err="1"/>
              <a:t>pulvinar</a:t>
            </a:r>
            <a:r>
              <a:rPr lang="en-US" sz="2000" dirty="0"/>
              <a:t> at </a:t>
            </a:r>
            <a:r>
              <a:rPr lang="en-US" sz="2000" dirty="0" err="1"/>
              <a:t>amet</a:t>
            </a:r>
            <a:r>
              <a:rPr lang="en-US" sz="2000" dirty="0"/>
              <a:t> et </a:t>
            </a:r>
            <a:r>
              <a:rPr lang="en-US" sz="2000" dirty="0" err="1"/>
              <a:t>praesent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.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accumsan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semper </a:t>
            </a:r>
            <a:r>
              <a:rPr lang="en-US" sz="2000" dirty="0" err="1"/>
              <a:t>duis</a:t>
            </a:r>
            <a:r>
              <a:rPr lang="en-US" sz="2000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7" y="3168427"/>
            <a:ext cx="1088138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05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696</Words>
  <Application>Microsoft Office PowerPoint</Application>
  <PresentationFormat>Custom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dimitar</dc:creator>
  <cp:lastModifiedBy>dimitar</cp:lastModifiedBy>
  <cp:revision>23</cp:revision>
  <dcterms:created xsi:type="dcterms:W3CDTF">2015-12-17T12:53:47Z</dcterms:created>
  <dcterms:modified xsi:type="dcterms:W3CDTF">2015-12-18T08:11:07Z</dcterms:modified>
</cp:coreProperties>
</file>